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7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84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8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8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24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4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5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4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1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55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5B28-9E9F-4AF1-8356-CB4B698E2CBD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8E120-24A0-46A9-9D89-175A2CC9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2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Ideol3\Рабочий стол\15.09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840218" cy="588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9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Ideol3\Рабочий стол\15.09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736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Ideol3</dc:creator>
  <cp:lastModifiedBy>Ideol3</cp:lastModifiedBy>
  <cp:revision>1</cp:revision>
  <dcterms:created xsi:type="dcterms:W3CDTF">2020-09-15T05:23:38Z</dcterms:created>
  <dcterms:modified xsi:type="dcterms:W3CDTF">2020-09-15T05:29:07Z</dcterms:modified>
</cp:coreProperties>
</file>