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423965"/>
              </p:ext>
            </p:extLst>
          </p:nvPr>
        </p:nvGraphicFramePr>
        <p:xfrm>
          <a:off x="179509" y="1397001"/>
          <a:ext cx="8784978" cy="5272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64"/>
                <a:gridCol w="1273364"/>
                <a:gridCol w="1493198"/>
                <a:gridCol w="1518084"/>
                <a:gridCol w="1518084"/>
                <a:gridCol w="1518084"/>
              </a:tblGrid>
              <a:tr h="654727"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816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Мужчин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Женщин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Мужчин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Женщин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4727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797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361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436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769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373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396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998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Трудоспособные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Пенсионеры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Трудоспособные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Пенсионеры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54727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722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695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85304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Смерть по болезни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Старость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Смерть по болезни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Старость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4727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688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708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0"/>
            <a:ext cx="784887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Статистические данные </a:t>
            </a:r>
          </a:p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по регистрации смерти граждан</a:t>
            </a:r>
          </a:p>
          <a:p>
            <a:pPr algn="ct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г.Новогрудку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Новогрудскому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району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12811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</TotalTime>
  <Words>45</Words>
  <Application>Microsoft Office PowerPoint</Application>
  <PresentationFormat>Экран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Света</dc:creator>
  <cp:lastModifiedBy>Света</cp:lastModifiedBy>
  <cp:revision>2</cp:revision>
  <dcterms:created xsi:type="dcterms:W3CDTF">2020-01-10T09:48:30Z</dcterms:created>
  <dcterms:modified xsi:type="dcterms:W3CDTF">2020-01-10T10:04:26Z</dcterms:modified>
</cp:coreProperties>
</file>