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08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7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3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1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1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9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4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0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1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2578-54B2-4D7D-B1E3-926DA0DD7B1C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0220E-1CA4-4B1B-829D-64CFD8536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9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Администратор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5" y="3759704"/>
            <a:ext cx="3974165" cy="24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Администратор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490" y="3759704"/>
            <a:ext cx="3816425" cy="24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дминистратор\Desktop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962870" y="1353603"/>
            <a:ext cx="3867551" cy="226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91" y="1358099"/>
            <a:ext cx="3888432" cy="226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055" y="270119"/>
            <a:ext cx="8290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Изолированное помещение</a:t>
            </a:r>
          </a:p>
          <a:p>
            <a:pPr algn="ctr"/>
            <a:r>
              <a:rPr lang="ru-RU" b="1" dirty="0" smtClean="0"/>
              <a:t> расположенное по адресу: ул. Мицкевича, 76, г. Новогрудок</a:t>
            </a:r>
          </a:p>
          <a:p>
            <a:pPr algn="ctr"/>
            <a:r>
              <a:rPr lang="ru-RU" b="1" dirty="0"/>
              <a:t>сдача в аренду </a:t>
            </a:r>
            <a:r>
              <a:rPr lang="ru-RU" b="1" dirty="0" smtClean="0"/>
              <a:t>помещения площадью 47,6 м</a:t>
            </a:r>
            <a:r>
              <a:rPr lang="ru-RU" b="1" baseline="30000" dirty="0" smtClean="0"/>
              <a:t>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9125" y="6310129"/>
            <a:ext cx="495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Телефон для справок: +375296879704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368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62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Административно-хозяйственное здание</a:t>
            </a:r>
          </a:p>
          <a:p>
            <a:pPr algn="ctr"/>
            <a:r>
              <a:rPr lang="ru-RU" b="1" dirty="0" smtClean="0"/>
              <a:t>расположенное по адресу: ул. Почтовая</a:t>
            </a:r>
            <a:r>
              <a:rPr lang="ru-RU" b="1" smtClean="0"/>
              <a:t>, </a:t>
            </a:r>
            <a:r>
              <a:rPr lang="ru-RU" b="1" smtClean="0"/>
              <a:t>7, </a:t>
            </a:r>
            <a:r>
              <a:rPr lang="ru-RU" b="1" dirty="0" smtClean="0"/>
              <a:t>г. Новогрудок</a:t>
            </a:r>
          </a:p>
          <a:p>
            <a:pPr algn="ctr"/>
            <a:r>
              <a:rPr lang="ru-RU" b="1" dirty="0" smtClean="0"/>
              <a:t>сдача в аренду помещений от </a:t>
            </a:r>
            <a:r>
              <a:rPr lang="ru-RU" b="1" dirty="0"/>
              <a:t>7 </a:t>
            </a:r>
            <a:r>
              <a:rPr lang="ru-RU" b="1" dirty="0" smtClean="0"/>
              <a:t>м</a:t>
            </a:r>
            <a:r>
              <a:rPr lang="ru-RU" b="1" baseline="30000" dirty="0" smtClean="0"/>
              <a:t>2 </a:t>
            </a:r>
            <a:r>
              <a:rPr lang="ru-RU" b="1" dirty="0" smtClean="0"/>
              <a:t> до 35 м</a:t>
            </a:r>
            <a:r>
              <a:rPr lang="ru-RU" b="1" baseline="30000" dirty="0" smtClean="0"/>
              <a:t>2</a:t>
            </a:r>
            <a:endParaRPr lang="en-US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62" y="1411871"/>
            <a:ext cx="3672408" cy="47731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27305"/>
            <a:ext cx="3744416" cy="47517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3710" y="6310128"/>
            <a:ext cx="495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Телефон для справок: +375447777134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8513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60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Econ651</cp:lastModifiedBy>
  <cp:revision>12</cp:revision>
  <dcterms:created xsi:type="dcterms:W3CDTF">2020-10-21T11:42:10Z</dcterms:created>
  <dcterms:modified xsi:type="dcterms:W3CDTF">2020-11-24T07:37:25Z</dcterms:modified>
</cp:coreProperties>
</file>